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57" r:id="rId5"/>
    <p:sldId id="287" r:id="rId6"/>
    <p:sldId id="316" r:id="rId7"/>
    <p:sldId id="315" r:id="rId8"/>
    <p:sldId id="314" r:id="rId9"/>
    <p:sldId id="313" r:id="rId10"/>
    <p:sldId id="312" r:id="rId11"/>
    <p:sldId id="311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03" r:id="rId20"/>
    <p:sldId id="302" r:id="rId21"/>
    <p:sldId id="301" r:id="rId22"/>
    <p:sldId id="300" r:id="rId23"/>
    <p:sldId id="299" r:id="rId24"/>
    <p:sldId id="298" r:id="rId25"/>
    <p:sldId id="297" r:id="rId26"/>
    <p:sldId id="296" r:id="rId27"/>
    <p:sldId id="295" r:id="rId28"/>
    <p:sldId id="294" r:id="rId29"/>
    <p:sldId id="293" r:id="rId30"/>
    <p:sldId id="292" r:id="rId31"/>
    <p:sldId id="291" r:id="rId32"/>
    <p:sldId id="290" r:id="rId33"/>
    <p:sldId id="288" r:id="rId34"/>
    <p:sldId id="289" r:id="rId35"/>
    <p:sldId id="317" r:id="rId36"/>
    <p:sldId id="286" r:id="rId37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60A"/>
    <a:srgbClr val="098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FE19E-22C6-480C-80D9-3A6674E91FC9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D4A6E-846E-4CA9-9726-9133C5B64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74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9592D-3746-4C49-9DCC-AFA12D08F4A2}" type="datetimeFigureOut">
              <a:rPr lang="nl-NL" smtClean="0"/>
              <a:pPr/>
              <a:t>16-2-2016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E8BF-58A2-4179-8E9F-1584B43ED37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07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E8BF-58A2-4179-8E9F-1584B43ED37C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15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E8BF-58A2-4179-8E9F-1584B43ED37C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33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2"/>
          <p:cNvSpPr>
            <a:spLocks noGrp="1"/>
          </p:cNvSpPr>
          <p:nvPr>
            <p:ph type="subTitle" idx="13" hasCustomPrompt="1"/>
          </p:nvPr>
        </p:nvSpPr>
        <p:spPr>
          <a:xfrm>
            <a:off x="936000" y="2204864"/>
            <a:ext cx="7776864" cy="7200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FF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40316" y="1570782"/>
            <a:ext cx="7736140" cy="778098"/>
          </a:xfrm>
        </p:spPr>
        <p:txBody>
          <a:bodyPr/>
          <a:lstStyle>
            <a:lvl1pPr>
              <a:defRPr>
                <a:solidFill>
                  <a:srgbClr val="FF8000"/>
                </a:solidFill>
              </a:defRPr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0800"/>
            <a:ext cx="9144000" cy="1670858"/>
          </a:xfrm>
          <a:prstGeom prst="rect">
            <a:avLst/>
          </a:prstGeom>
        </p:spPr>
      </p:pic>
      <p:sp>
        <p:nvSpPr>
          <p:cNvPr id="8" name="Ondertitel 2"/>
          <p:cNvSpPr txBox="1">
            <a:spLocks/>
          </p:cNvSpPr>
          <p:nvPr userDrawn="1"/>
        </p:nvSpPr>
        <p:spPr>
          <a:xfrm>
            <a:off x="971600" y="3573016"/>
            <a:ext cx="7776864" cy="1368152"/>
          </a:xfrm>
          <a:prstGeom prst="rect">
            <a:avLst/>
          </a:prstGeom>
          <a:noFill/>
        </p:spPr>
        <p:txBody>
          <a:bodyPr vert="horz" lIns="91440" tIns="45720" rIns="540000" bIns="45720" rtlCol="0">
            <a:noAutofit/>
          </a:bodyPr>
          <a:lstStyle>
            <a:lvl1pPr marL="0" indent="0" algn="l">
              <a:buNone/>
              <a:defRPr sz="3200">
                <a:solidFill>
                  <a:srgbClr val="FF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dia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Format</a:t>
            </a:r>
            <a:r>
              <a:rPr lang="nl-NL" dirty="0" smtClean="0"/>
              <a:t> tekstpagina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0" y="1340768"/>
            <a:ext cx="9144000" cy="44714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00" y="6084000"/>
            <a:ext cx="1800000" cy="4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dia_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Format</a:t>
            </a:r>
            <a:r>
              <a:rPr lang="nl-NL" dirty="0" smtClean="0"/>
              <a:t> grafiek- of tabel pagina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00" y="6084000"/>
            <a:ext cx="1800000" cy="4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71600" y="2420888"/>
            <a:ext cx="7221488" cy="7780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Dank voor uw aandacht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0800"/>
            <a:ext cx="9144000" cy="16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144000" cy="4392488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vert="horz" lIns="91440" tIns="45720" rIns="54000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0" r:id="rId4"/>
  </p:sldLayoutIdLst>
  <p:hf hdr="0" ftr="0" dt="0"/>
  <p:txStyles>
    <p:titleStyle>
      <a:lvl1pPr eaLnBrk="1" hangingPunct="1">
        <a:defRPr sz="3600" b="1">
          <a:solidFill>
            <a:srgbClr val="FF8000"/>
          </a:solidFill>
          <a:latin typeface="Arial"/>
          <a:cs typeface="Arial"/>
        </a:defRPr>
      </a:lvl1pPr>
    </p:titleStyle>
    <p:bodyStyle>
      <a:lvl1pPr marL="645750" indent="-285750" algn="l" eaLnBrk="1" hangingPunct="1">
        <a:spcBef>
          <a:spcPts val="0"/>
        </a:spcBef>
        <a:spcAft>
          <a:spcPts val="200"/>
        </a:spcAft>
        <a:buFont typeface="Arial"/>
        <a:buChar char="•"/>
        <a:defRPr sz="2600" kern="1200">
          <a:latin typeface="Arial"/>
          <a:cs typeface="Arial"/>
        </a:defRPr>
      </a:lvl1pPr>
      <a:lvl2pPr marL="932400" indent="-285750" algn="l" eaLnBrk="1" hangingPunct="1">
        <a:spcBef>
          <a:spcPts val="0"/>
        </a:spcBef>
        <a:spcAft>
          <a:spcPts val="200"/>
        </a:spcAft>
        <a:buFont typeface="Lucida Grande"/>
        <a:buChar char="-"/>
        <a:defRPr sz="2400" kern="1200" baseline="0">
          <a:latin typeface="Arial"/>
          <a:cs typeface="Arial"/>
        </a:defRPr>
      </a:lvl2pPr>
      <a:lvl3pPr marL="1220400" indent="-285750" algn="l" eaLnBrk="1" hangingPunct="1">
        <a:spcBef>
          <a:spcPts val="0"/>
        </a:spcBef>
        <a:spcAft>
          <a:spcPts val="200"/>
        </a:spcAft>
        <a:buSzPct val="80000"/>
        <a:buFont typeface="Arial"/>
        <a:buChar char="•"/>
        <a:defRPr>
          <a:latin typeface="Arial"/>
          <a:cs typeface="Arial"/>
        </a:defRPr>
      </a:lvl3pPr>
      <a:lvl4pPr marL="1508400" indent="-285750" algn="l" eaLnBrk="1" hangingPunct="1">
        <a:spcBef>
          <a:spcPts val="0"/>
        </a:spcBef>
        <a:spcAft>
          <a:spcPts val="200"/>
        </a:spcAft>
        <a:buSzPct val="80000"/>
        <a:buFont typeface="Lucida Grande"/>
        <a:buChar char="-"/>
        <a:defRPr sz="1600">
          <a:latin typeface="Arial"/>
          <a:cs typeface="Arial"/>
        </a:defRPr>
      </a:lvl4pPr>
      <a:lvl5pPr marL="1796400" indent="-285750" algn="l" eaLnBrk="1" hangingPunct="1">
        <a:spcBef>
          <a:spcPts val="0"/>
        </a:spcBef>
        <a:spcAft>
          <a:spcPts val="200"/>
        </a:spcAft>
        <a:buSzPct val="60000"/>
        <a:buFont typeface="Arial"/>
        <a:buChar char="•"/>
        <a:defRPr sz="1400">
          <a:latin typeface="Arial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>
          <a:xfrm>
            <a:off x="936000" y="2204864"/>
            <a:ext cx="7776864" cy="2160240"/>
          </a:xfrm>
        </p:spPr>
        <p:txBody>
          <a:bodyPr/>
          <a:lstStyle/>
          <a:p>
            <a:pPr algn="ctr"/>
            <a:endParaRPr lang="nl-NL" dirty="0" smtClean="0"/>
          </a:p>
          <a:p>
            <a:pPr algn="ctr"/>
            <a:r>
              <a:rPr lang="nl-NL" dirty="0" smtClean="0"/>
              <a:t>Fotopresentatie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Route</a:t>
            </a:r>
            <a:r>
              <a:rPr lang="nl-NL" dirty="0" smtClean="0"/>
              <a:t>: </a:t>
            </a:r>
            <a:r>
              <a:rPr lang="nl-NL" dirty="0" smtClean="0"/>
              <a:t>Noordwest</a:t>
            </a:r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Praktisch Verkeersexamen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(9)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9286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(10)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18913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(11)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0749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(12)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1711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(13)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8814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(14)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5278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(15)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6366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(16)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38310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(17)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2434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(18)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11058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18150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(19)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15683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(20)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0141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(21)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31976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(22)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163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(23)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575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(24)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8017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(25)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35988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(26)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8530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(27)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17202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(28)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30417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5461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(29)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3000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(30)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13406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</a:t>
            </a:r>
            <a:r>
              <a:rPr lang="nl-NL" dirty="0" smtClean="0"/>
              <a:t>31)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8221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Succes bij het Verkeersexamen!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4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(3)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29186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(4)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38575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(5)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9406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(6)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40455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(7)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325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Routebeschrijving (8)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341438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5078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weHuisstijl_VV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5F5F5"/>
        </a:solidFill>
      </a:spPr>
      <a:bodyPr lIns="432000" tIns="172800" anchor="t">
        <a:normAutofit/>
      </a:bodyPr>
      <a:lstStyle>
        <a:defPPr marL="457200" indent="-457200">
          <a:buFont typeface="Arial"/>
          <a:buChar char="•"/>
          <a:defRPr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C7B72F3CBB847BBA804D8E6182E9F" ma:contentTypeVersion="2" ma:contentTypeDescription="Een nieuw document maken." ma:contentTypeScope="" ma:versionID="a4cd08cf35600222baedcae7b607c257">
  <xsd:schema xmlns:xsd="http://www.w3.org/2001/XMLSchema" xmlns:xs="http://www.w3.org/2001/XMLSchema" xmlns:p="http://schemas.microsoft.com/office/2006/metadata/properties" xmlns:ns2="9acc42a7-f3f5-454e-ad41-c44b25afd4af" targetNamespace="http://schemas.microsoft.com/office/2006/metadata/properties" ma:root="true" ma:fieldsID="75210d1794666e8f7b476c39d6483822" ns2:_="">
    <xsd:import namespace="9acc42a7-f3f5-454e-ad41-c44b25afd4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42a7-f3f5-454e-ad41-c44b25afd4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8F293-FE22-4836-BDAE-FE4F83053C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F1FC07-C5F4-41ED-A76D-FE67A8FE873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acc42a7-f3f5-454e-ad41-c44b25afd4a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1E271E-6B46-4C68-B0E6-FB64A4D26507}"/>
</file>

<file path=docProps/app.xml><?xml version="1.0" encoding="utf-8"?>
<Properties xmlns="http://schemas.openxmlformats.org/officeDocument/2006/extended-properties" xmlns:vt="http://schemas.openxmlformats.org/officeDocument/2006/docPropsVTypes">
  <Template>NweHuisstijl_VVN</Template>
  <TotalTime>27</TotalTime>
  <Words>137</Words>
  <Application>Microsoft Office PowerPoint</Application>
  <PresentationFormat>Diavoorstelling (4:3)</PresentationFormat>
  <Paragraphs>41</Paragraphs>
  <Slides>33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Lucida Grande</vt:lpstr>
      <vt:lpstr>NweHuisstijl_VVN</vt:lpstr>
      <vt:lpstr>Praktisch Verkeersexamen</vt:lpstr>
      <vt:lpstr>Routebeschrijving (1)</vt:lpstr>
      <vt:lpstr>Routebeschrijving (2)</vt:lpstr>
      <vt:lpstr>Routebeschrijving (3)</vt:lpstr>
      <vt:lpstr>Routebeschrijving (4)</vt:lpstr>
      <vt:lpstr>Routebeschrijving (5)</vt:lpstr>
      <vt:lpstr>Routebeschrijving (6)</vt:lpstr>
      <vt:lpstr>Routebeschrijving (7)</vt:lpstr>
      <vt:lpstr>Routebeschrijving (8)</vt:lpstr>
      <vt:lpstr>Routebeschrijving (9)</vt:lpstr>
      <vt:lpstr>Routebeschrijving (10)</vt:lpstr>
      <vt:lpstr>Routebeschrijving (11)</vt:lpstr>
      <vt:lpstr>Routebeschrijving (12)</vt:lpstr>
      <vt:lpstr>Routebeschrijving (13)</vt:lpstr>
      <vt:lpstr>Routebeschrijving (14)</vt:lpstr>
      <vt:lpstr>Routebeschrijving (15)</vt:lpstr>
      <vt:lpstr>Routebeschrijving (16)</vt:lpstr>
      <vt:lpstr>Routebeschrijving (17)</vt:lpstr>
      <vt:lpstr>Routebeschrijving (18)</vt:lpstr>
      <vt:lpstr>Routebeschrijving (19)</vt:lpstr>
      <vt:lpstr>Routebeschrijving (20)</vt:lpstr>
      <vt:lpstr>Routebeschrijving (21)</vt:lpstr>
      <vt:lpstr>Routebeschrijving (22)</vt:lpstr>
      <vt:lpstr>Routebeschrijving (23)</vt:lpstr>
      <vt:lpstr>Routebeschrijving (24)</vt:lpstr>
      <vt:lpstr>Routebeschrijving (25)</vt:lpstr>
      <vt:lpstr>Routebeschrijving (26)</vt:lpstr>
      <vt:lpstr>Routebeschrijving (27)</vt:lpstr>
      <vt:lpstr>Routebeschrijving (28)</vt:lpstr>
      <vt:lpstr>Routebeschrijving (29)</vt:lpstr>
      <vt:lpstr>Routebeschrijving (30)</vt:lpstr>
      <vt:lpstr>Routebeschrijving (31)</vt:lpstr>
      <vt:lpstr>Succes bij het Verkeersexamen!</vt:lpstr>
    </vt:vector>
  </TitlesOfParts>
  <Company>VVN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Praktisch Verkeersexamen</dc:title>
  <dc:creator>Ccrutz</dc:creator>
  <cp:lastModifiedBy>Frank Meijer</cp:lastModifiedBy>
  <cp:revision>71</cp:revision>
  <cp:lastPrinted>2015-12-09T11:32:01Z</cp:lastPrinted>
  <dcterms:created xsi:type="dcterms:W3CDTF">2014-07-09T07:17:34Z</dcterms:created>
  <dcterms:modified xsi:type="dcterms:W3CDTF">2016-02-16T14:56:29Z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0x010100960C7B72F3CBB847BBA804D8E6182E9F</vt:lpwstr>
  </property>
  <property fmtid="{D5CDD505-2E9C-101B-9397-08002B2CF9AE}" pid="3" name="Author">
    <vt:lpwstr>1;#;UserInfo</vt:lpwstr>
  </property>
  <property fmtid="{D5CDD505-2E9C-101B-9397-08002B2CF9AE}" pid="4" name="Order">
    <vt:r8>100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2015-12-09T11:42:36Z</vt:filetime>
  </property>
  <property fmtid="{D5CDD505-2E9C-101B-9397-08002B2CF9AE}" pid="8" name="Editor">
    <vt:lpwstr>1;#;UserInfo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2016-02-08T22:23:55Z</vt:filetime>
  </property>
</Properties>
</file>